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8900775" cy="50399950"/>
  <p:notesSz cx="6858000" cy="9144000"/>
  <p:custDataLst>
    <p:tags r:id="rId3"/>
  </p:custDataLst>
  <p:defaultTextStyle>
    <a:defPPr>
      <a:defRPr lang="zh-CN"/>
    </a:defPPr>
    <a:lvl1pPr marL="0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6765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3530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69660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6425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3190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39955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396720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2850" algn="l" defTabSz="411353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3" userDrawn="1">
          <p15:clr>
            <a:srgbClr val="A4A3A4"/>
          </p15:clr>
        </p15:guide>
        <p15:guide id="2" pos="5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0" autoAdjust="0"/>
  </p:normalViewPr>
  <p:slideViewPr>
    <p:cSldViewPr showGuides="1">
      <p:cViewPr varScale="1">
        <p:scale>
          <a:sx n="11" d="100"/>
          <a:sy n="11" d="100"/>
        </p:scale>
        <p:origin x="2522" y="58"/>
      </p:cViewPr>
      <p:guideLst>
        <p:guide orient="horz" pos="15873"/>
        <p:guide pos="5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558" y="15656668"/>
            <a:ext cx="16065659" cy="10803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35116" y="28559973"/>
            <a:ext cx="13230543" cy="12879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703063" y="2018350"/>
            <a:ext cx="4252674" cy="4300328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45039" y="2018350"/>
            <a:ext cx="12443010" cy="430032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3032" y="32386636"/>
            <a:ext cx="16065659" cy="10009990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93032" y="21361655"/>
            <a:ext cx="16065659" cy="11024984"/>
          </a:xfrm>
        </p:spPr>
        <p:txBody>
          <a:bodyPr anchor="b"/>
          <a:lstStyle>
            <a:lvl1pPr marL="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45039" y="11759996"/>
            <a:ext cx="8347842" cy="33261636"/>
          </a:xfr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07894" y="11759996"/>
            <a:ext cx="8347842" cy="33261636"/>
          </a:xfr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5044" y="11281657"/>
            <a:ext cx="8351124" cy="470165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5044" y="15983316"/>
            <a:ext cx="8351124" cy="29038308"/>
          </a:xfrm>
        </p:spPr>
        <p:txBody>
          <a:bodyPr/>
          <a:lstStyle>
            <a:lvl1pPr>
              <a:defRPr sz="2100"/>
            </a:lvl1pPr>
            <a:lvl2pPr>
              <a:defRPr sz="1750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601336" y="11281657"/>
            <a:ext cx="8354404" cy="470165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601336" y="15983316"/>
            <a:ext cx="8354404" cy="29038308"/>
          </a:xfrm>
        </p:spPr>
        <p:txBody>
          <a:bodyPr/>
          <a:lstStyle>
            <a:lvl1pPr>
              <a:defRPr sz="2100"/>
            </a:lvl1pPr>
            <a:lvl2pPr>
              <a:defRPr sz="1750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043" y="2006666"/>
            <a:ext cx="6218226" cy="8539992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9678" y="2006676"/>
            <a:ext cx="10566060" cy="43014963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5043" y="10546666"/>
            <a:ext cx="6218226" cy="34474971"/>
          </a:xfrm>
        </p:spPr>
        <p:txBody>
          <a:bodyPr/>
          <a:lstStyle>
            <a:lvl1pPr marL="0" indent="0">
              <a:buNone/>
              <a:defRPr sz="1225"/>
            </a:lvl1pPr>
            <a:lvl2pPr marL="400050" indent="0">
              <a:buNone/>
              <a:defRPr sz="1050"/>
            </a:lvl2pPr>
            <a:lvl3pPr marL="800100" indent="0">
              <a:buNone/>
              <a:defRPr sz="875"/>
            </a:lvl3pPr>
            <a:lvl4pPr marL="1200150" indent="0">
              <a:buNone/>
              <a:defRPr sz="790"/>
            </a:lvl4pPr>
            <a:lvl5pPr marL="1600200" indent="0">
              <a:buNone/>
              <a:defRPr sz="790"/>
            </a:lvl5pPr>
            <a:lvl6pPr marL="2000250" indent="0">
              <a:buNone/>
              <a:defRPr sz="790"/>
            </a:lvl6pPr>
            <a:lvl7pPr marL="2400300" indent="0">
              <a:buNone/>
              <a:defRPr sz="790"/>
            </a:lvl7pPr>
            <a:lvl8pPr marL="2800350" indent="0">
              <a:buNone/>
              <a:defRPr sz="790"/>
            </a:lvl8pPr>
            <a:lvl9pPr marL="3200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4685" y="35279974"/>
            <a:ext cx="11340465" cy="4165001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704685" y="4503327"/>
            <a:ext cx="11340465" cy="30239970"/>
          </a:xfrm>
        </p:spPr>
        <p:txBody>
          <a:bodyPr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04685" y="39444975"/>
            <a:ext cx="11340465" cy="5914989"/>
          </a:xfrm>
        </p:spPr>
        <p:txBody>
          <a:bodyPr/>
          <a:lstStyle>
            <a:lvl1pPr marL="0" indent="0">
              <a:buNone/>
              <a:defRPr sz="1225"/>
            </a:lvl1pPr>
            <a:lvl2pPr marL="400050" indent="0">
              <a:buNone/>
              <a:defRPr sz="1050"/>
            </a:lvl2pPr>
            <a:lvl3pPr marL="800100" indent="0">
              <a:buNone/>
              <a:defRPr sz="875"/>
            </a:lvl3pPr>
            <a:lvl4pPr marL="1200150" indent="0">
              <a:buNone/>
              <a:defRPr sz="790"/>
            </a:lvl4pPr>
            <a:lvl5pPr marL="1600200" indent="0">
              <a:buNone/>
              <a:defRPr sz="790"/>
            </a:lvl5pPr>
            <a:lvl6pPr marL="2000250" indent="0">
              <a:buNone/>
              <a:defRPr sz="790"/>
            </a:lvl6pPr>
            <a:lvl7pPr marL="2400300" indent="0">
              <a:buNone/>
              <a:defRPr sz="790"/>
            </a:lvl7pPr>
            <a:lvl8pPr marL="2800350" indent="0">
              <a:buNone/>
              <a:defRPr sz="790"/>
            </a:lvl8pPr>
            <a:lvl9pPr marL="3200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45039" y="2018335"/>
            <a:ext cx="17010698" cy="8399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5039" y="11759996"/>
            <a:ext cx="17010698" cy="3326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45039" y="46713300"/>
            <a:ext cx="4410181" cy="2683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D117-05AD-428F-B500-389B08E44C29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457765" y="46713300"/>
            <a:ext cx="5985246" cy="2683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545556" y="46713300"/>
            <a:ext cx="4410181" cy="2683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567F-F3DC-43BE-B68E-291DADB9E0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0100" rtl="0" eaLnBrk="1" latinLnBrk="0" hangingPunct="1"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355" indent="-300355" algn="l" defTabSz="80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50190" algn="l" defTabSz="800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5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»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中文海报底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10" y="-1905"/>
            <a:ext cx="18896330" cy="503999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2975" y="6764020"/>
            <a:ext cx="17153890" cy="38800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43906" y="10642426"/>
            <a:ext cx="16931415" cy="12106571"/>
          </a:xfrm>
          <a:prstGeom prst="rect">
            <a:avLst/>
          </a:prstGeom>
          <a:noFill/>
          <a:ln>
            <a:noFill/>
          </a:ln>
        </p:spPr>
        <p:txBody>
          <a:bodyPr wrap="square" lIns="210750" tIns="210750" rIns="210750" bIns="210750" anchor="ctr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正文内容（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48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号字体）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海报制作要求：出于后期排版工作的考虑，建议按照如下的格式要求准备（建议非强制性）：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）中文字体采用微软雅黑、英文字体采用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Times New Roman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）一级标题字号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72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号字体，二级标题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号字体，正文内容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48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号字体；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）受条件限制，海报由作者自主打印，携带至会场。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问题：海报实际尺寸多大？？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回答：会议现场张贴的海报实际尺寸是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60cm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（宽）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×160cm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（高）。因此，请根据本模板要求的文字大小排版（海报中的图片大小不超过原始尺寸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100%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），最终提交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PDF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格式的海报。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问题：海报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模板顶部的图片是否可以删除？</a:t>
            </a:r>
            <a:endParaRPr lang="en-US" altLang="zh-CN" sz="4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回答：本模板顶部的</a:t>
            </a:r>
            <a:r>
              <a:rPr lang="en-US" altLang="zh-CN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年机器人学术年会的图片请不要删除。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43907" y="6741664"/>
            <a:ext cx="16931414" cy="1395241"/>
          </a:xfrm>
          <a:prstGeom prst="rect">
            <a:avLst/>
          </a:prstGeom>
          <a:noFill/>
          <a:ln>
            <a:noFill/>
          </a:ln>
        </p:spPr>
        <p:txBody>
          <a:bodyPr wrap="square" lIns="210750" tIns="210750" rIns="210750" bIns="210750" anchor="ctr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3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一级标题：海报题目（</a:t>
            </a:r>
            <a:r>
              <a:rPr lang="en-US" altLang="zh-CN" sz="63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72</a:t>
            </a:r>
            <a:r>
              <a:rPr lang="zh-CN" altLang="en-US" sz="63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号字体）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09427" y="9440111"/>
            <a:ext cx="16931414" cy="1233658"/>
          </a:xfrm>
          <a:prstGeom prst="rect">
            <a:avLst/>
          </a:prstGeom>
          <a:noFill/>
          <a:ln>
            <a:noFill/>
          </a:ln>
        </p:spPr>
        <p:txBody>
          <a:bodyPr wrap="square" lIns="210750" tIns="210750" rIns="210750" bIns="210750" anchor="ctr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0190" indent="-250190" algn="just">
              <a:buFont typeface="Wingdings" panose="05000000000000000000" pitchFamily="2" charset="2"/>
              <a:buChar char="p"/>
            </a:pPr>
            <a:r>
              <a:rPr lang="zh-CN" altLang="en-US" sz="525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二级标题：题目（</a:t>
            </a:r>
            <a:r>
              <a:rPr lang="en-US" altLang="zh-CN" sz="525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</a:t>
            </a:r>
            <a:r>
              <a:rPr lang="zh-CN" altLang="en-US" sz="525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号字体）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43906" y="5911110"/>
            <a:ext cx="9537" cy="4448884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-19318" y="49466671"/>
            <a:ext cx="18920088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0" y="5901831"/>
            <a:ext cx="18900770" cy="927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943906" y="26082339"/>
            <a:ext cx="2583451" cy="1800240"/>
          </a:xfrm>
          <a:prstGeom prst="straightConnector1">
            <a:avLst/>
          </a:prstGeom>
          <a:ln w="889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81108" y="24767927"/>
            <a:ext cx="6885551" cy="1314449"/>
          </a:xfrm>
          <a:prstGeom prst="rect">
            <a:avLst/>
          </a:prstGeom>
          <a:noFill/>
          <a:ln>
            <a:noFill/>
          </a:ln>
        </p:spPr>
        <p:txBody>
          <a:bodyPr wrap="square" lIns="210750" tIns="210750" rIns="210750" bIns="210750" anchor="ctr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5775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排版区域边界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7875321" y="5911110"/>
            <a:ext cx="3" cy="4448884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605598" y="7795135"/>
            <a:ext cx="9339072" cy="1656722"/>
          </a:xfrm>
          <a:prstGeom prst="rect">
            <a:avLst/>
          </a:prstGeom>
          <a:noFill/>
          <a:ln>
            <a:noFill/>
          </a:ln>
        </p:spPr>
        <p:txBody>
          <a:bodyPr wrap="square" lIns="210750" tIns="210750" rIns="210750" bIns="210750" anchor="ctr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作者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，作者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，作者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中国机器人大学，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中国人工智能大学</a:t>
            </a:r>
          </a:p>
        </p:txBody>
      </p:sp>
      <p:sp>
        <p:nvSpPr>
          <p:cNvPr id="4" name="矩形 3"/>
          <p:cNvSpPr/>
          <p:nvPr/>
        </p:nvSpPr>
        <p:spPr>
          <a:xfrm>
            <a:off x="1241425" y="6765925"/>
            <a:ext cx="16849725" cy="38956615"/>
          </a:xfrm>
          <a:prstGeom prst="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RiNGY5ODM4MTNhYjg4MmJlYjAxZjkwOGE1YjRmNG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218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主题​​</vt:lpstr>
      <vt:lpstr>PowerPoint 演示文稿</vt:lpstr>
    </vt:vector>
  </TitlesOfParts>
  <Company>HUST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2018 CCRS</dc:creator>
  <cp:lastModifiedBy>fei zhao</cp:lastModifiedBy>
  <cp:revision>46</cp:revision>
  <dcterms:created xsi:type="dcterms:W3CDTF">2018-11-02T01:24:00Z</dcterms:created>
  <dcterms:modified xsi:type="dcterms:W3CDTF">2024-07-01T10:09:25Z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3E6E0F471F9845F19BD9864231EA63B1_13</vt:lpwstr>
  </property>
  <property fmtid="{D5CDD505-2E9C-101B-9397-08002B2CF9AE}" pid="3" name="KSOProductBuildVer">
    <vt:lpwstr>2052-12.1.0.16929</vt:lpwstr>
  </property>
</Properties>
</file>